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4"/>
  </p:notesMasterIdLst>
  <p:handoutMasterIdLst>
    <p:handoutMasterId r:id="rId15"/>
  </p:handoutMasterIdLst>
  <p:sldIdLst>
    <p:sldId id="332" r:id="rId7"/>
    <p:sldId id="335" r:id="rId8"/>
    <p:sldId id="339" r:id="rId9"/>
    <p:sldId id="336" r:id="rId10"/>
    <p:sldId id="337" r:id="rId11"/>
    <p:sldId id="338" r:id="rId12"/>
    <p:sldId id="333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4830" autoAdjust="0"/>
  </p:normalViewPr>
  <p:slideViewPr>
    <p:cSldViewPr snapToGrid="0">
      <p:cViewPr varScale="1">
        <p:scale>
          <a:sx n="90" d="100"/>
          <a:sy n="90" d="100"/>
        </p:scale>
        <p:origin x="75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3/16/2022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3/16/2022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Learners do not need to understand how a compass works in detail. They should understand that a traditional compass works differently to an electronic one. Both can be used to indicate the direction in which a person is facing.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48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352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05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0680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5074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442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611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781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416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75952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3963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206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2192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450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52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14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4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2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0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9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2201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52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Compass_rose_transparent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commons.wikimedia.org/wiki/File:Compass_align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381038"/>
            <a:ext cx="5045507" cy="1556425"/>
          </a:xfrm>
        </p:spPr>
        <p:txBody>
          <a:bodyPr/>
          <a:lstStyle/>
          <a:p>
            <a:r>
              <a:rPr lang="en-US" dirty="0"/>
              <a:t>Making a Compass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68C9C-B13F-4B2A-AF2F-E89BAD11AC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14142" y="1354997"/>
            <a:ext cx="4268207" cy="289871"/>
          </a:xfrm>
        </p:spPr>
        <p:txBody>
          <a:bodyPr/>
          <a:lstStyle/>
          <a:p>
            <a:r>
              <a:rPr lang="en-GB" dirty="0"/>
              <a:t>Lesson 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32348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Making a Compass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108825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compass can be used to determine which direction you are pointing in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can be useful when navigating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compass can be used when reading a map to help you to ensure that you are heading in the correct direction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can use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a compass</a:t>
            </a:r>
          </a:p>
        </p:txBody>
      </p:sp>
      <p:pic>
        <p:nvPicPr>
          <p:cNvPr id="5" name="Picture 4" descr="File:Compass rose transparent.png - Wikipedia">
            <a:extLst>
              <a:ext uri="{FF2B5EF4-FFF2-40B4-BE49-F238E27FC236}">
                <a16:creationId xmlns:a16="http://schemas.microsoft.com/office/drawing/2014/main" id="{E3C8283D-786F-B24E-B726-DAA9CCAFF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0950" y="628650"/>
            <a:ext cx="4705350" cy="4182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F5555A-3C4C-2144-96E2-AE3CECAED6EB}"/>
              </a:ext>
            </a:extLst>
          </p:cNvPr>
          <p:cNvSpPr txBox="1"/>
          <p:nvPr/>
        </p:nvSpPr>
        <p:spPr>
          <a:xfrm>
            <a:off x="2238375" y="6858000"/>
            <a:ext cx="771525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 tooltip="http://en.wikipedia.org/wiki/File:Compass_rose_transparent.png"/>
              </a:rPr>
              <a:t>This Photo</a:t>
            </a: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by Unknown Author is licensed under </a:t>
            </a: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creativecommons.org/licenses/by-sa/3.0/"/>
              </a:rPr>
              <a:t>CC BY-SA</a:t>
            </a:r>
            <a:endParaRPr lang="en-US" sz="9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0D40-E668-C04D-8D02-21228E80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How Does a Compass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8C199-D838-5242-B39D-F4EAB85F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6"/>
            <a:ext cx="7640032" cy="208045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The Earth has a magnetic field with a North Pole and South Pole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The end of a compass is a magnet that will align with the Earth’s magnetic field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The </a:t>
            </a:r>
            <a:r>
              <a:rPr lang="en-US" dirty="0" err="1">
                <a:latin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</a:rPr>
              <a:t> has a built-in compass called a magnetometer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This digital compass works as follows:</a:t>
            </a:r>
          </a:p>
        </p:txBody>
      </p:sp>
      <p:pic>
        <p:nvPicPr>
          <p:cNvPr id="5" name="Picture 4" descr="File:Compass align.jpg - Wikimedia Commons">
            <a:extLst>
              <a:ext uri="{FF2B5EF4-FFF2-40B4-BE49-F238E27FC236}">
                <a16:creationId xmlns:a16="http://schemas.microsoft.com/office/drawing/2014/main" id="{32894C8F-9FD3-B849-BDDB-0744A959A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32157" y="1025012"/>
            <a:ext cx="3473450" cy="2603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E7CEE-88E5-7D47-A11F-D974DE24F0F6}"/>
              </a:ext>
            </a:extLst>
          </p:cNvPr>
          <p:cNvSpPr txBox="1"/>
          <p:nvPr/>
        </p:nvSpPr>
        <p:spPr>
          <a:xfrm>
            <a:off x="8417811" y="3691318"/>
            <a:ext cx="347345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hlinkClick r:id="rId4" tooltip="http://commons.wikimedia.org/wiki/File:Compass_align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CAD02-9FF6-48F1-9C59-364931E69B51}"/>
              </a:ext>
            </a:extLst>
          </p:cNvPr>
          <p:cNvSpPr/>
          <p:nvPr/>
        </p:nvSpPr>
        <p:spPr>
          <a:xfrm>
            <a:off x="341296" y="4370369"/>
            <a:ext cx="1118076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eaLnBrk="1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latin typeface="Lato" panose="020F0502020204030203" pitchFamily="34" charset="0"/>
              </a:rPr>
              <a:t>A current runs through a conductor</a:t>
            </a:r>
          </a:p>
          <a:p>
            <a:pPr marL="800100" lvl="1" indent="-342900" eaLnBrk="1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  <a:ea typeface="ＭＳ Ｐゴシック" charset="0"/>
              </a:rPr>
              <a:t>The voltage changes according to the Earth’s magnetic field</a:t>
            </a:r>
          </a:p>
          <a:p>
            <a:pPr marL="800100" lvl="1" indent="-342900" eaLnBrk="1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  <a:ea typeface="ＭＳ Ｐゴシック" charset="0"/>
              </a:rPr>
              <a:t>This is measured and used to determine the direction that you are facing</a:t>
            </a:r>
          </a:p>
        </p:txBody>
      </p:sp>
    </p:spTree>
    <p:extLst>
      <p:ext uri="{BB962C8B-B14F-4D97-AF65-F5344CB8AC3E}">
        <p14:creationId xmlns:p14="http://schemas.microsoft.com/office/powerpoint/2010/main" val="75019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3C75-57CB-0C45-A324-9B551C61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16025-786F-3D4F-96C5-3A9E92E8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has a number of built-in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One of the sensors can tell you which direction you are pointing in – your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heading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sensor will read the result of the direction you are pointing in as degrees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can then write a program which will display whether the direction is North, East, South or West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the number of degrees is measured as being less than 45 or more than 315 then you will be pointing North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you think what type of code structure could be used to program this? 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3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6EAE-1D5B-0A40-AADC-4564D374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Planning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BA35-C0E9-CB43-B445-BA1E724FD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compass worksheet, you should create a flowchart to plan your algorithm, using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selection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following rules to help you: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compass heading is less than 45 degrees or more than 315 degrees,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pointing North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compass heading is less than 135 degrees,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pointing East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compass heading is less than 225 degrees,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point South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you are pointing West</a:t>
            </a:r>
          </a:p>
        </p:txBody>
      </p:sp>
    </p:spTree>
    <p:extLst>
      <p:ext uri="{BB962C8B-B14F-4D97-AF65-F5344CB8AC3E}">
        <p14:creationId xmlns:p14="http://schemas.microsoft.com/office/powerpoint/2010/main" val="157205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B8D7-6D1A-8445-B408-A29049E0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Writing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2163-711E-9C44-B8B8-69562644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15234"/>
            <a:ext cx="6781511" cy="374384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now going to create your own compass on your </a:t>
            </a:r>
            <a:r>
              <a:rPr lang="en-US" sz="2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using </a:t>
            </a:r>
            <a:r>
              <a:rPr lang="en-US" sz="23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Then Else </a:t>
            </a:r>
            <a:r>
              <a:rPr lang="en-US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statements</a:t>
            </a:r>
          </a:p>
          <a:p>
            <a:pPr>
              <a:spcBef>
                <a:spcPts val="1200"/>
              </a:spcBef>
            </a:pPr>
            <a:r>
              <a:rPr lang="en-US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sensor determines the compass heading you will need to save this as a variable</a:t>
            </a:r>
          </a:p>
          <a:p>
            <a:pPr>
              <a:spcBef>
                <a:spcPts val="1200"/>
              </a:spcBef>
            </a:pPr>
            <a:r>
              <a:rPr lang="en-US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Remember that a </a:t>
            </a:r>
            <a:r>
              <a:rPr lang="en-US" sz="23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</a:t>
            </a:r>
            <a:r>
              <a:rPr lang="en-US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 named location in memory where you can store data</a:t>
            </a:r>
          </a:p>
          <a:p>
            <a:pPr>
              <a:spcBef>
                <a:spcPts val="1200"/>
              </a:spcBef>
            </a:pPr>
            <a:r>
              <a:rPr lang="en-US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through the Compass worksheet to help you write your code on the </a:t>
            </a:r>
            <a:r>
              <a:rPr lang="en-US" sz="23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sz="23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5AE1D-9792-8448-9412-D1037693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062" y="1115234"/>
            <a:ext cx="4492795" cy="3109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4D85A-00E2-4D73-AA90-9AB08DE65AFD}"/>
              </a:ext>
            </a:extLst>
          </p:cNvPr>
          <p:cNvSpPr txBox="1"/>
          <p:nvPr/>
        </p:nvSpPr>
        <p:spPr>
          <a:xfrm>
            <a:off x="379672" y="4565722"/>
            <a:ext cx="114326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you are using a </a:t>
            </a:r>
            <a:r>
              <a:rPr lang="en-US" sz="2300" dirty="0" err="1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sz="23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a built-in speaker (version 2) add a different sound to each direction</a:t>
            </a:r>
          </a:p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you complete the task, can you try the Stretch Tasks to include the directions North East, South East, South West or North West</a:t>
            </a:r>
          </a:p>
        </p:txBody>
      </p:sp>
    </p:spTree>
    <p:extLst>
      <p:ext uri="{BB962C8B-B14F-4D97-AF65-F5344CB8AC3E}">
        <p14:creationId xmlns:p14="http://schemas.microsoft.com/office/powerpoint/2010/main" val="40392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508</Words>
  <Application>Microsoft Office PowerPoint</Application>
  <PresentationFormat>Widescreen</PresentationFormat>
  <Paragraphs>42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Lato</vt:lpstr>
      <vt:lpstr>Wingdings</vt:lpstr>
      <vt:lpstr>1_Arm_PPT_Public</vt:lpstr>
      <vt:lpstr>Making a Compass</vt:lpstr>
      <vt:lpstr>Making a Compass</vt:lpstr>
      <vt:lpstr>How Does a Compass Work?</vt:lpstr>
      <vt:lpstr>micro:bit Sensors</vt:lpstr>
      <vt:lpstr>Planning the Algorithm</vt:lpstr>
      <vt:lpstr>Writing the Code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 </dc:title>
  <dc:subject/>
  <dc:creator/>
  <cp:keywords/>
  <dc:description/>
  <cp:revision>1</cp:revision>
  <dcterms:created xsi:type="dcterms:W3CDTF">2017-09-19T22:21:35Z</dcterms:created>
  <dcterms:modified xsi:type="dcterms:W3CDTF">2022-03-16T16:11:53Z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